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7" r:id="rId4"/>
    <p:sldId id="259" r:id="rId5"/>
    <p:sldId id="260" r:id="rId6"/>
    <p:sldId id="264" r:id="rId7"/>
    <p:sldId id="261" r:id="rId8"/>
    <p:sldId id="265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84041-1397-4731-9F09-78B382A3D332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233D-B776-4381-9376-CE04B21AC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 AND WEB PAGE DESIGNING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HTML</a:t>
            </a:r>
          </a:p>
          <a:p>
            <a:r>
              <a:rPr lang="en-US" dirty="0" smtClean="0"/>
              <a:t>(HYPER TEXT MARKUP LANGUAGE)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0"/>
            <a:ext cx="8786842" cy="53173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-106329" tIns="179331" rIns="-106329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cs typeface="Segoe UI" pitchFamily="34" charset="0"/>
              </a:rPr>
              <a:t>What is HTML?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stands for Hyper Text Markup Language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is the standard markup language for creating Web pages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describes the structure of a Web page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consists of a series of elements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elements tell the browser how to display the content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HTML elements label pieces of content such as "this is a heading", "this is a paragraph", "this is a link", etc.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Learn HTML - Apps on Google Pl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214425"/>
          <a:ext cx="9144000" cy="6510956"/>
        </p:xfrm>
        <a:graphic>
          <a:graphicData uri="http://schemas.openxmlformats.org/drawingml/2006/table">
            <a:tbl>
              <a:tblPr/>
              <a:tblGrid>
                <a:gridCol w="5201680"/>
                <a:gridCol w="3942320"/>
              </a:tblGrid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Year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Version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1989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Tim Berners-Lee invented www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1991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Tim Berners-Lee invented HTML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1993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Dave Raggett drafted HTML+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1995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HTML Working Group defined HTML 2.0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1997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HTML 3.2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1999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HTML 4.01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2000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XHTML 1.0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2008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WHATWG HTML5 First Public Draft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2012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WHATWG HTML5 Living Standard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2014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HTML5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655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2016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Candidate Recommendation: HTML 5.1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  <a:tr h="60655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2017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HTML5.1 2nd Edition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2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/>
                        <a:t>2017</a:t>
                      </a:r>
                    </a:p>
                  </a:txBody>
                  <a:tcPr marL="94953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/>
                        <a:t>W3C Recommendation: HTML5.2</a:t>
                      </a:r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1287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88872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UI" pitchFamily="34" charset="0"/>
                <a:cs typeface="Segoe UI" pitchFamily="34" charset="0"/>
              </a:rPr>
              <a:t>HTML History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Since the early days of the World Wide Web, there have been many versions of HTML:</a:t>
            </a:r>
            <a:endParaRPr kumimoji="0" lang="en-US" sz="16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smtClean="0"/>
              <a:t> ADVANTAGES OF HTML:</a:t>
            </a:r>
          </a:p>
          <a:p>
            <a:endParaRPr lang="en-US" sz="2800" dirty="0" smtClean="0"/>
          </a:p>
          <a:p>
            <a:endParaRPr lang="en-US" sz="2800" i="1" dirty="0" smtClean="0"/>
          </a:p>
          <a:p>
            <a:r>
              <a:rPr lang="en-US" sz="3600" i="1" dirty="0" smtClean="0"/>
              <a:t>1.HTML </a:t>
            </a:r>
            <a:r>
              <a:rPr lang="en-US" sz="3600" i="1" dirty="0"/>
              <a:t>is Easy to Learn and Use</a:t>
            </a:r>
            <a:r>
              <a:rPr lang="en-US" sz="3600" i="1" dirty="0" smtClean="0"/>
              <a:t>.</a:t>
            </a:r>
          </a:p>
          <a:p>
            <a:endParaRPr lang="en-US" sz="3600" i="1" dirty="0"/>
          </a:p>
          <a:p>
            <a:r>
              <a:rPr lang="en-US" sz="3600" i="1" dirty="0" smtClean="0"/>
              <a:t>2.HTML </a:t>
            </a:r>
            <a:r>
              <a:rPr lang="en-US" sz="3600" i="1" dirty="0"/>
              <a:t>is Free. </a:t>
            </a:r>
          </a:p>
          <a:p>
            <a:endParaRPr lang="en-US" sz="3600" i="1" dirty="0" smtClean="0"/>
          </a:p>
          <a:p>
            <a:r>
              <a:rPr lang="en-US" sz="3600" i="1" dirty="0" smtClean="0"/>
              <a:t>3.HTML </a:t>
            </a:r>
            <a:r>
              <a:rPr lang="en-US" sz="3600" i="1" dirty="0"/>
              <a:t>is supported by all Browsers. </a:t>
            </a:r>
          </a:p>
          <a:p>
            <a:endParaRPr lang="en-US" sz="3600" i="1" dirty="0" smtClean="0"/>
          </a:p>
          <a:p>
            <a:r>
              <a:rPr lang="en-US" sz="3600" i="1" dirty="0" smtClean="0"/>
              <a:t>4.HTML </a:t>
            </a:r>
            <a:r>
              <a:rPr lang="en-US" sz="3600" i="1" dirty="0"/>
              <a:t>is the Most Friendly Search Engine. </a:t>
            </a:r>
            <a:endParaRPr lang="en-US" sz="28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7232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/>
              <a:t>5.HTML is Simple to Edit.</a:t>
            </a:r>
          </a:p>
          <a:p>
            <a:endParaRPr lang="en-US" sz="3200" i="1" dirty="0" smtClean="0"/>
          </a:p>
          <a:p>
            <a:r>
              <a:rPr lang="en-US" sz="3200" i="1" dirty="0" smtClean="0"/>
              <a:t>6.HTML can Integrate Easily with Other Languages. </a:t>
            </a:r>
          </a:p>
          <a:p>
            <a:r>
              <a:rPr lang="en-US" sz="3200" i="1" dirty="0" smtClean="0"/>
              <a:t> </a:t>
            </a:r>
          </a:p>
          <a:p>
            <a:r>
              <a:rPr lang="en-US" sz="3200" i="1" dirty="0" smtClean="0"/>
              <a:t>7.HTML is Lightweight. </a:t>
            </a:r>
          </a:p>
          <a:p>
            <a:endParaRPr lang="en-US" sz="3200" i="1" dirty="0" smtClean="0"/>
          </a:p>
          <a:p>
            <a:r>
              <a:rPr lang="en-US" sz="3200" i="1" dirty="0" smtClean="0"/>
              <a:t>8.HTML is Basic of all Programming Lang</a:t>
            </a:r>
            <a:r>
              <a:rPr lang="en-US" sz="3200" dirty="0" smtClean="0"/>
              <a:t>uages.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/>
              <a:t>DISADVANTAGES :</a:t>
            </a:r>
            <a:endParaRPr lang="en-US" sz="4400" u="sng" dirty="0" smtClean="0"/>
          </a:p>
          <a:p>
            <a:endParaRPr lang="en-US" sz="3200" i="1" dirty="0" smtClean="0"/>
          </a:p>
          <a:p>
            <a:endParaRPr lang="en-US" sz="3200" i="1" dirty="0" smtClean="0"/>
          </a:p>
          <a:p>
            <a:endParaRPr lang="en-US" sz="3200" i="1" dirty="0" smtClean="0"/>
          </a:p>
          <a:p>
            <a:r>
              <a:rPr lang="en-US" sz="3200" i="1" dirty="0" smtClean="0"/>
              <a:t>1.It </a:t>
            </a:r>
            <a:r>
              <a:rPr lang="en-US" sz="3200" i="1" dirty="0"/>
              <a:t>cannot produce dynamic output alone, since it's a static language</a:t>
            </a:r>
            <a:r>
              <a:rPr lang="en-US" sz="3200" i="1" dirty="0" smtClean="0"/>
              <a:t>.</a:t>
            </a:r>
          </a:p>
          <a:p>
            <a:endParaRPr lang="en-US" sz="3200" i="1" dirty="0"/>
          </a:p>
          <a:p>
            <a:r>
              <a:rPr lang="en-US" sz="3200" i="1" dirty="0" smtClean="0"/>
              <a:t>2.Making </a:t>
            </a:r>
            <a:r>
              <a:rPr lang="en-US" sz="3200" i="1" dirty="0"/>
              <a:t>the structure of HTML documents becomes tough to understand</a:t>
            </a:r>
            <a:r>
              <a:rPr lang="en-US" sz="3200" i="1" dirty="0" smtClean="0"/>
              <a:t>.</a:t>
            </a:r>
            <a:endParaRPr lang="en-US" sz="32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28802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/>
              <a:t>4.Errors can be costly.</a:t>
            </a:r>
          </a:p>
          <a:p>
            <a:endParaRPr lang="en-US" sz="3200" i="1" dirty="0" smtClean="0"/>
          </a:p>
          <a:p>
            <a:r>
              <a:rPr lang="en-US" sz="3200" i="1" dirty="0" smtClean="0"/>
              <a:t>5.It is the time consuming as the time it consume to maintain on the color scheme of a page and to make lists, tables and forms.</a:t>
            </a:r>
            <a:endParaRPr lang="en-US" sz="32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7 Sample Thank You Notes for Busin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7 Sample Thank You Notes for Busin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6" descr="7 Sample Thank You Notes for Busine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302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INTERNET AND WEB PAGE DESIGNING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</dc:creator>
  <cp:lastModifiedBy>BCA</cp:lastModifiedBy>
  <cp:revision>4</cp:revision>
  <dcterms:created xsi:type="dcterms:W3CDTF">2022-07-23T05:44:27Z</dcterms:created>
  <dcterms:modified xsi:type="dcterms:W3CDTF">2022-08-02T06:55:06Z</dcterms:modified>
</cp:coreProperties>
</file>